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C820-D103-49AE-BC4B-E7F288A18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FA747-BC52-47E3-AC2D-6297EFC9E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DC57D-A6F2-4FA3-AC90-CA2358B1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D34BF-48A6-4308-97DD-3BADC8C7E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81187-F847-41AE-AE63-EC9AAB3C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99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D6FC-E1B3-41EF-9CD5-40E6528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B7B2C-C991-441B-ADE7-D642AC005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1756B-6A1D-4A58-B511-DCF8CAC5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0B013-975A-4D3D-AC88-3B367CB4D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A6083-75F1-4A25-B94F-851BE5672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17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54AE6E-E59B-43CC-9355-F1ED64F1C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EE08C-94E3-449F-BDD3-D4CAFC844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C320A-DEFD-4518-89E9-2EE4EA3B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AE1CF-8E5B-425A-AF3D-8439F69F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BF4F1-F203-45AF-BCB5-C6458BC4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8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43E0-D313-49DD-8867-2B36A428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4B90-85BB-4E26-9344-10F3F989F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ED089-C466-4E9F-A8B9-35FFE3F39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1563B-713B-4347-B661-1F9FE09D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92E91-0774-40EA-8141-6DFA8161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31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2A19-66C4-4479-8070-A306AF3C9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705A9-A9A9-41A2-A98E-30A2D89A4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DF3AA-5335-445C-A4A0-D3A8ADC40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596A1-6547-4C93-8895-70ED9AAC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F4845-54AA-4567-B46B-3C783C060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22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78BB-962E-4578-B1A9-80C785BC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71BCA-A2A5-41F4-A25B-CE2398ED2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613E3-E669-44A8-8577-6E7D6B2DB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DEEBC-67BB-4A99-86DB-2D07F27F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A8AA2-6787-48CB-A3DD-4CF2C7AD5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AECDF-1E19-412A-8B87-DA04CC66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12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59913-FA80-4F38-8F46-F1B3E965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367C0-03D5-4E10-8326-A368B97C3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598D5-2D08-4BB9-B8A6-96589F878A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59964-39F5-4D18-8B34-69711C3DE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698E2-987F-416E-AD30-9169CC794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986A77-2A70-4BC0-9964-7BA1331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2B7EB-9671-477A-A1F7-50319F4F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F1EF0F-8616-4ECC-928B-75F681B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000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9541-10EA-4432-B13B-E53A49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2A78B7-8C4C-4A96-B371-5BBF651BA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DC83C-C0B9-41AA-972B-5B938DC6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7D2E1-4E9C-4623-80EE-80D116DB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02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E6D76-2D46-4A72-BEDB-78DFB6A65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0CF11-4007-4BE8-8097-D520EF5C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EC5B2-4A99-418D-9282-0A86EC98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05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E7C4-61D3-442E-A702-D18DDBE0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B6440-8518-4957-8595-9D001670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ABFD6-5076-4CE0-AF8E-C6C9CF931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ACB85-EAE3-4AF6-8644-2484E37E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C32F0-74DA-484D-A085-B81ECC19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2E40A-3D7A-4C8C-9202-4A1FDCBB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44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A783-1E89-4581-8942-F762B81B7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36D80-E00F-4773-85FE-40F1689C6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F46F1-2B8D-40DB-8B47-3C4F540C8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2BBCB-D5E6-497C-BF53-C7A48D412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E2C02-1F2C-4DCC-A22D-A42AC13E2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87D91-7DF3-4724-820F-E12ABD13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25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7BCB2-0E51-469A-B557-035BBD306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82F7F-4390-4B7B-8083-7E8EFE2ED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905CF-67AD-4597-A1F8-9BCD8DEFC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F14C5-A7EB-4807-BA68-3BAA0F554DB6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0C0E-7FF2-447F-98E6-C371A6FBB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7A7DE-0341-49DB-AE35-5CD9EFCF2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2E09-473A-4B58-A5E3-74AE7199C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49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BFE7-394A-470E-AEE5-4458EA39E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3533"/>
            <a:ext cx="9144000" cy="1102323"/>
          </a:xfrm>
        </p:spPr>
        <p:txBody>
          <a:bodyPr>
            <a:normAutofit/>
          </a:bodyPr>
          <a:lstStyle/>
          <a:p>
            <a:r>
              <a:rPr lang="en-US" sz="3600" b="1" u="sng" dirty="0">
                <a:latin typeface="Century Schoolbook" panose="02040604050505020304" pitchFamily="18" charset="0"/>
              </a:rPr>
              <a:t>Task</a:t>
            </a:r>
            <a:r>
              <a:rPr lang="en-US" sz="3600" b="1" u="sng" dirty="0"/>
              <a:t>:</a:t>
            </a:r>
            <a:br>
              <a:rPr lang="en-US" sz="3600" dirty="0"/>
            </a:br>
            <a:r>
              <a:rPr lang="en-US" sz="2800" dirty="0">
                <a:latin typeface="Century Schoolbook" panose="02040604050505020304" pitchFamily="18" charset="0"/>
              </a:rPr>
              <a:t>Windows Server 2016 Post Installation Configuration </a:t>
            </a:r>
            <a:endParaRPr lang="en-IN" sz="3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6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E444-0DC0-49DF-98AB-2B288E22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3E0F7-3313-4BF1-8124-67E7D0B24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41" y="1825625"/>
            <a:ext cx="8048717" cy="4351338"/>
          </a:xfrm>
        </p:spPr>
      </p:pic>
    </p:spTree>
    <p:extLst>
      <p:ext uri="{BB962C8B-B14F-4D97-AF65-F5344CB8AC3E}">
        <p14:creationId xmlns:p14="http://schemas.microsoft.com/office/powerpoint/2010/main" val="212086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5EFA-4FBF-4087-9B65-6849B4F6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12800-275B-4031-9C2A-94FEA8E39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760" y="1825625"/>
            <a:ext cx="8056479" cy="4351338"/>
          </a:xfrm>
        </p:spPr>
      </p:pic>
    </p:spTree>
    <p:extLst>
      <p:ext uri="{BB962C8B-B14F-4D97-AF65-F5344CB8AC3E}">
        <p14:creationId xmlns:p14="http://schemas.microsoft.com/office/powerpoint/2010/main" val="625398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6601-F339-4E50-AAC5-C3E33504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0733C-FF80-4CAE-808F-B1475809A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41" y="1825625"/>
            <a:ext cx="8048717" cy="4351338"/>
          </a:xfrm>
        </p:spPr>
      </p:pic>
    </p:spTree>
    <p:extLst>
      <p:ext uri="{BB962C8B-B14F-4D97-AF65-F5344CB8AC3E}">
        <p14:creationId xmlns:p14="http://schemas.microsoft.com/office/powerpoint/2010/main" val="334349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0EAB-790E-4294-8014-F09BC943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F098C-51E1-41CE-8950-883CEB06F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514" y="1825625"/>
            <a:ext cx="8040971" cy="4351338"/>
          </a:xfrm>
        </p:spPr>
      </p:pic>
    </p:spTree>
    <p:extLst>
      <p:ext uri="{BB962C8B-B14F-4D97-AF65-F5344CB8AC3E}">
        <p14:creationId xmlns:p14="http://schemas.microsoft.com/office/powerpoint/2010/main" val="2293534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39E6-489C-44E2-93BB-A6EEA198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189F4-0FAF-456D-99E1-DBC9C3002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41" y="1825625"/>
            <a:ext cx="8048717" cy="4351338"/>
          </a:xfrm>
        </p:spPr>
      </p:pic>
    </p:spTree>
    <p:extLst>
      <p:ext uri="{BB962C8B-B14F-4D97-AF65-F5344CB8AC3E}">
        <p14:creationId xmlns:p14="http://schemas.microsoft.com/office/powerpoint/2010/main" val="149064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6B05-53A7-4A26-9C9C-354D81B3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1363F-8577-4979-9582-FFDB01BE1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760" y="1825625"/>
            <a:ext cx="8056479" cy="4351338"/>
          </a:xfrm>
        </p:spPr>
      </p:pic>
    </p:spTree>
    <p:extLst>
      <p:ext uri="{BB962C8B-B14F-4D97-AF65-F5344CB8AC3E}">
        <p14:creationId xmlns:p14="http://schemas.microsoft.com/office/powerpoint/2010/main" val="40678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6177-D6FE-43A5-B9CC-6D487594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F404E-F356-4960-BB61-4E188F412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514" y="1825625"/>
            <a:ext cx="8040971" cy="4351338"/>
          </a:xfrm>
        </p:spPr>
      </p:pic>
    </p:spTree>
    <p:extLst>
      <p:ext uri="{BB962C8B-B14F-4D97-AF65-F5344CB8AC3E}">
        <p14:creationId xmlns:p14="http://schemas.microsoft.com/office/powerpoint/2010/main" val="25500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7096-A784-49EF-8F1C-65919F1F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0C001-40D6-4D9A-B6A1-3DA398571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872" y="1825625"/>
            <a:ext cx="8064256" cy="4351338"/>
          </a:xfrm>
        </p:spPr>
      </p:pic>
    </p:spTree>
    <p:extLst>
      <p:ext uri="{BB962C8B-B14F-4D97-AF65-F5344CB8AC3E}">
        <p14:creationId xmlns:p14="http://schemas.microsoft.com/office/powerpoint/2010/main" val="127360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EA42-BCEE-4A0E-A4AD-168C6327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65BAA-A8BB-4405-98AB-6D22D8A93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41" y="1825625"/>
            <a:ext cx="8048717" cy="4351338"/>
          </a:xfrm>
        </p:spPr>
      </p:pic>
    </p:spTree>
    <p:extLst>
      <p:ext uri="{BB962C8B-B14F-4D97-AF65-F5344CB8AC3E}">
        <p14:creationId xmlns:p14="http://schemas.microsoft.com/office/powerpoint/2010/main" val="349655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998E-2A0A-4119-9DD0-42FEB4EC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352220-F7D8-4D88-960A-5E97893F7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41" y="1825625"/>
            <a:ext cx="8048717" cy="4351338"/>
          </a:xfrm>
        </p:spPr>
      </p:pic>
    </p:spTree>
    <p:extLst>
      <p:ext uri="{BB962C8B-B14F-4D97-AF65-F5344CB8AC3E}">
        <p14:creationId xmlns:p14="http://schemas.microsoft.com/office/powerpoint/2010/main" val="39492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D212-B1FA-4E05-9CAF-A519FF682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147"/>
            <a:ext cx="3104626" cy="31591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Open Local Server</a:t>
            </a:r>
            <a:endParaRPr lang="en-IN" sz="2800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6A2A5A7-0D52-4C0A-9B6C-5483B7C8E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531"/>
          <a:stretch/>
        </p:blipFill>
        <p:spPr>
          <a:xfrm>
            <a:off x="2086571" y="1825625"/>
            <a:ext cx="80188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6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1C95-E92E-4DD3-B3A5-136DD109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C9DB4-6001-4F74-9971-1A12F1A17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514" y="1825625"/>
            <a:ext cx="8040971" cy="4351338"/>
          </a:xfrm>
        </p:spPr>
      </p:pic>
    </p:spTree>
    <p:extLst>
      <p:ext uri="{BB962C8B-B14F-4D97-AF65-F5344CB8AC3E}">
        <p14:creationId xmlns:p14="http://schemas.microsoft.com/office/powerpoint/2010/main" val="3524317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F43E-1360-45AF-ABF3-5C34C15C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649" y="35673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End of Post Installation Configuration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E168A-D2FD-494D-A18F-E79097EB3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872" y="1825625"/>
            <a:ext cx="8064256" cy="4351338"/>
          </a:xfrm>
        </p:spPr>
      </p:pic>
    </p:spTree>
    <p:extLst>
      <p:ext uri="{BB962C8B-B14F-4D97-AF65-F5344CB8AC3E}">
        <p14:creationId xmlns:p14="http://schemas.microsoft.com/office/powerpoint/2010/main" val="3376108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CFF1-19AD-4FBB-AB11-37DA8866D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3424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u="sng" dirty="0">
                <a:latin typeface="Century Schoolbook" panose="02040604050505020304" pitchFamily="18" charset="0"/>
              </a:rPr>
              <a:t>Task:</a:t>
            </a:r>
            <a:br>
              <a:rPr lang="en-US" sz="4000" dirty="0">
                <a:latin typeface="Century Schoolbook" panose="02040604050505020304" pitchFamily="18" charset="0"/>
              </a:rPr>
            </a:br>
            <a:r>
              <a:rPr lang="en-US" sz="4000" dirty="0">
                <a:latin typeface="Century Schoolbook" panose="02040604050505020304" pitchFamily="18" charset="0"/>
              </a:rPr>
              <a:t>Add Roles &amp; Features</a:t>
            </a:r>
            <a:endParaRPr lang="en-IN" sz="40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15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78DC-7F9D-406B-AA0F-B4BD1860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360FA8-BF2A-4151-AC51-75174C6DE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514" y="1825625"/>
            <a:ext cx="8040971" cy="4351338"/>
          </a:xfrm>
        </p:spPr>
      </p:pic>
    </p:spTree>
    <p:extLst>
      <p:ext uri="{BB962C8B-B14F-4D97-AF65-F5344CB8AC3E}">
        <p14:creationId xmlns:p14="http://schemas.microsoft.com/office/powerpoint/2010/main" val="1599894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BA9E-117C-4CD0-9E3B-194644FE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F4E4D-DD9A-49FD-A5CC-4D12BBDD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239" y="1825625"/>
            <a:ext cx="8025522" cy="4351338"/>
          </a:xfrm>
        </p:spPr>
      </p:pic>
    </p:spTree>
    <p:extLst>
      <p:ext uri="{BB962C8B-B14F-4D97-AF65-F5344CB8AC3E}">
        <p14:creationId xmlns:p14="http://schemas.microsoft.com/office/powerpoint/2010/main" val="63742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3DA0-94B6-4FA0-8D16-06E8F979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A76AF-20A0-4CF1-891D-FC8775A35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41" y="1825625"/>
            <a:ext cx="8048717" cy="4351338"/>
          </a:xfrm>
        </p:spPr>
      </p:pic>
    </p:spTree>
    <p:extLst>
      <p:ext uri="{BB962C8B-B14F-4D97-AF65-F5344CB8AC3E}">
        <p14:creationId xmlns:p14="http://schemas.microsoft.com/office/powerpoint/2010/main" val="2069753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3C49-B5DA-4E37-ABBA-DF87C44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DD2457-B493-42A4-A462-C33616FC7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514" y="1825625"/>
            <a:ext cx="8040971" cy="4351338"/>
          </a:xfrm>
        </p:spPr>
      </p:pic>
    </p:spTree>
    <p:extLst>
      <p:ext uri="{BB962C8B-B14F-4D97-AF65-F5344CB8AC3E}">
        <p14:creationId xmlns:p14="http://schemas.microsoft.com/office/powerpoint/2010/main" val="3399254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B877-F58B-43B9-8652-0265DE86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77624-0AB5-4310-9F1C-203E6AF5B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976" y="1825625"/>
            <a:ext cx="8072047" cy="4351338"/>
          </a:xfrm>
        </p:spPr>
      </p:pic>
    </p:spTree>
    <p:extLst>
      <p:ext uri="{BB962C8B-B14F-4D97-AF65-F5344CB8AC3E}">
        <p14:creationId xmlns:p14="http://schemas.microsoft.com/office/powerpoint/2010/main" val="3360148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FDA5-56A4-42FF-8A5C-FC23B3C9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62C42-CFBF-4C8F-AC49-109057A5A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329" y="1825625"/>
            <a:ext cx="8021342" cy="4351338"/>
          </a:xfrm>
        </p:spPr>
      </p:pic>
    </p:spTree>
    <p:extLst>
      <p:ext uri="{BB962C8B-B14F-4D97-AF65-F5344CB8AC3E}">
        <p14:creationId xmlns:p14="http://schemas.microsoft.com/office/powerpoint/2010/main" val="79097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94AD-A395-42C9-A671-68D7AD9C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169E7D-21BA-40C5-8F36-3A6BFFD6B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99049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2304E-D8D5-4F10-AB36-414ECB04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856433B-2B95-4F40-BB87-1BDEF9B96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b="3507"/>
          <a:stretch/>
        </p:blipFill>
        <p:spPr>
          <a:xfrm>
            <a:off x="2087610" y="1825625"/>
            <a:ext cx="80167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8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903D-F459-43B5-B232-0489D2A7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78C210-6203-4B64-BA21-F8A90FC81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239" y="1825625"/>
            <a:ext cx="8025522" cy="4351338"/>
          </a:xfrm>
        </p:spPr>
      </p:pic>
    </p:spTree>
    <p:extLst>
      <p:ext uri="{BB962C8B-B14F-4D97-AF65-F5344CB8AC3E}">
        <p14:creationId xmlns:p14="http://schemas.microsoft.com/office/powerpoint/2010/main" val="129848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0070-D244-4533-8BF0-4C65F4A7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9A65C8-C036-4A9A-BBE0-A349C5B27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239" y="1825625"/>
            <a:ext cx="8025522" cy="4351338"/>
          </a:xfrm>
        </p:spPr>
      </p:pic>
    </p:spTree>
    <p:extLst>
      <p:ext uri="{BB962C8B-B14F-4D97-AF65-F5344CB8AC3E}">
        <p14:creationId xmlns:p14="http://schemas.microsoft.com/office/powerpoint/2010/main" val="159613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AFD6-6C75-475C-B626-217A2EB4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E76E1-E26D-4D39-9F62-6DCB741F7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514" y="1825625"/>
            <a:ext cx="8040971" cy="4351338"/>
          </a:xfrm>
        </p:spPr>
      </p:pic>
    </p:spTree>
    <p:extLst>
      <p:ext uri="{BB962C8B-B14F-4D97-AF65-F5344CB8AC3E}">
        <p14:creationId xmlns:p14="http://schemas.microsoft.com/office/powerpoint/2010/main" val="3859784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6018-4810-4874-BB60-92264196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1E46A-C990-43A7-BBB4-73DB9FE77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090" y="1825625"/>
            <a:ext cx="8017820" cy="4351338"/>
          </a:xfrm>
        </p:spPr>
      </p:pic>
    </p:spTree>
    <p:extLst>
      <p:ext uri="{BB962C8B-B14F-4D97-AF65-F5344CB8AC3E}">
        <p14:creationId xmlns:p14="http://schemas.microsoft.com/office/powerpoint/2010/main" val="75884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61FE-CD1A-44D9-9BD7-620AEAC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13C6E-A2E0-4B53-8423-F8916E681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4103380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C446-6C50-404F-B67C-F0BFB004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19B171-F258-4FF0-8A03-CEE3121D2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7760" y="1825625"/>
            <a:ext cx="8056479" cy="4351338"/>
          </a:xfrm>
        </p:spPr>
      </p:pic>
    </p:spTree>
    <p:extLst>
      <p:ext uri="{BB962C8B-B14F-4D97-AF65-F5344CB8AC3E}">
        <p14:creationId xmlns:p14="http://schemas.microsoft.com/office/powerpoint/2010/main" val="2169724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94B0-FF4A-44A5-998B-1E201E0B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ABC0F-D8E2-45CA-8766-64CFCB42E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872" y="1825625"/>
            <a:ext cx="8064256" cy="4351338"/>
          </a:xfrm>
        </p:spPr>
      </p:pic>
    </p:spTree>
    <p:extLst>
      <p:ext uri="{BB962C8B-B14F-4D97-AF65-F5344CB8AC3E}">
        <p14:creationId xmlns:p14="http://schemas.microsoft.com/office/powerpoint/2010/main" val="1455686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D2C2-5A2C-43CC-85EE-CA2DD498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32518-4CEA-4CB7-BE6B-048431A66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329" y="1825625"/>
            <a:ext cx="8021342" cy="4351338"/>
          </a:xfrm>
        </p:spPr>
      </p:pic>
    </p:spTree>
    <p:extLst>
      <p:ext uri="{BB962C8B-B14F-4D97-AF65-F5344CB8AC3E}">
        <p14:creationId xmlns:p14="http://schemas.microsoft.com/office/powerpoint/2010/main" val="526939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1D976-ECF8-45B7-8297-2F089CAE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E6095-69AB-4CB8-AC9F-613D7C304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9976" y="1825625"/>
            <a:ext cx="8072047" cy="4351338"/>
          </a:xfrm>
        </p:spPr>
      </p:pic>
    </p:spTree>
    <p:extLst>
      <p:ext uri="{BB962C8B-B14F-4D97-AF65-F5344CB8AC3E}">
        <p14:creationId xmlns:p14="http://schemas.microsoft.com/office/powerpoint/2010/main" val="3898104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C361-E722-472E-809D-74FC878C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04680-276B-4051-B802-B221F4C4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41" y="1825625"/>
            <a:ext cx="8048717" cy="4351338"/>
          </a:xfrm>
        </p:spPr>
      </p:pic>
    </p:spTree>
    <p:extLst>
      <p:ext uri="{BB962C8B-B14F-4D97-AF65-F5344CB8AC3E}">
        <p14:creationId xmlns:p14="http://schemas.microsoft.com/office/powerpoint/2010/main" val="373432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1541-74F1-429A-96FF-A35FB9BF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22036-4304-41A8-87BF-05BF95C20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3263400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D6B0-3B0F-4FF8-80E7-1197628D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EBEFB-A8A3-451C-9F05-4E3AB8312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3809098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2AF8-FC09-407B-8A69-E66574DF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049EB-A497-4736-B526-6F90627E1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872" y="1825625"/>
            <a:ext cx="8064256" cy="4351338"/>
          </a:xfrm>
        </p:spPr>
      </p:pic>
    </p:spTree>
    <p:extLst>
      <p:ext uri="{BB962C8B-B14F-4D97-AF65-F5344CB8AC3E}">
        <p14:creationId xmlns:p14="http://schemas.microsoft.com/office/powerpoint/2010/main" val="2081278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50B2-081B-4BD1-B9FF-27150AC4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FE421B-255A-417C-B67D-6E4A60DFE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768" y="1825625"/>
            <a:ext cx="8060463" cy="4357688"/>
          </a:xfrm>
        </p:spPr>
      </p:pic>
    </p:spTree>
    <p:extLst>
      <p:ext uri="{BB962C8B-B14F-4D97-AF65-F5344CB8AC3E}">
        <p14:creationId xmlns:p14="http://schemas.microsoft.com/office/powerpoint/2010/main" val="2008330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399C-BF47-422F-9696-E993F620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5948E-7F9A-4367-8B48-3B067181D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514" y="1825625"/>
            <a:ext cx="8040971" cy="4351338"/>
          </a:xfrm>
        </p:spPr>
      </p:pic>
    </p:spTree>
    <p:extLst>
      <p:ext uri="{BB962C8B-B14F-4D97-AF65-F5344CB8AC3E}">
        <p14:creationId xmlns:p14="http://schemas.microsoft.com/office/powerpoint/2010/main" val="1545461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BEF3-C05B-4BE2-A102-7DF268CF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3CDFA1-5E36-4FCA-AE3D-86F414335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090" y="1825625"/>
            <a:ext cx="8017820" cy="4351338"/>
          </a:xfrm>
        </p:spPr>
      </p:pic>
    </p:spTree>
    <p:extLst>
      <p:ext uri="{BB962C8B-B14F-4D97-AF65-F5344CB8AC3E}">
        <p14:creationId xmlns:p14="http://schemas.microsoft.com/office/powerpoint/2010/main" val="234087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71C2-2C8C-4517-B0F0-03E1450F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82B442-CC07-47B7-980B-9F9410118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840" y="1825625"/>
            <a:ext cx="8012319" cy="4351338"/>
          </a:xfrm>
        </p:spPr>
      </p:pic>
    </p:spTree>
    <p:extLst>
      <p:ext uri="{BB962C8B-B14F-4D97-AF65-F5344CB8AC3E}">
        <p14:creationId xmlns:p14="http://schemas.microsoft.com/office/powerpoint/2010/main" val="2251927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571A-AD6C-45E0-B4F5-F12608CA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518B7-F685-4FC0-A223-96B28CACC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239" y="1825625"/>
            <a:ext cx="8025522" cy="4351338"/>
          </a:xfrm>
        </p:spPr>
      </p:pic>
    </p:spTree>
    <p:extLst>
      <p:ext uri="{BB962C8B-B14F-4D97-AF65-F5344CB8AC3E}">
        <p14:creationId xmlns:p14="http://schemas.microsoft.com/office/powerpoint/2010/main" val="210870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3FB1-3A67-43EC-AB40-508D547B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4D5A6A-9059-4CC4-869E-1E6726C54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514" y="1825625"/>
            <a:ext cx="8040971" cy="4351338"/>
          </a:xfrm>
        </p:spPr>
      </p:pic>
    </p:spTree>
    <p:extLst>
      <p:ext uri="{BB962C8B-B14F-4D97-AF65-F5344CB8AC3E}">
        <p14:creationId xmlns:p14="http://schemas.microsoft.com/office/powerpoint/2010/main" val="3802990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2A27-5A10-4DE0-9D5C-9F919777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949D3-1009-48BC-8BA8-E7780F10A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711081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97C5-955B-4761-9921-3F8B5183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OU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BF489-A2DA-4EF7-ACE8-D0AEA0B00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380" y="1825625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4231902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5B4A-6A44-49C4-8D2E-C16911D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3967F6-9309-42E3-9033-1DD093F81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41" y="1825625"/>
            <a:ext cx="80487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38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8DD8-C2BF-491C-8A9A-1B79CA02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2A0FE-2066-4406-9942-661F2514C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933" y="1825625"/>
            <a:ext cx="8010133" cy="4351338"/>
          </a:xfrm>
        </p:spPr>
      </p:pic>
    </p:spTree>
    <p:extLst>
      <p:ext uri="{BB962C8B-B14F-4D97-AF65-F5344CB8AC3E}">
        <p14:creationId xmlns:p14="http://schemas.microsoft.com/office/powerpoint/2010/main" val="3216852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9E95-E4AC-4229-A400-3A5CDA39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BEC145-40AB-4AC4-9598-DD88DB123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933" y="1825625"/>
            <a:ext cx="8010133" cy="4351338"/>
          </a:xfrm>
        </p:spPr>
      </p:pic>
    </p:spTree>
    <p:extLst>
      <p:ext uri="{BB962C8B-B14F-4D97-AF65-F5344CB8AC3E}">
        <p14:creationId xmlns:p14="http://schemas.microsoft.com/office/powerpoint/2010/main" val="3247783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BFF7-A1D7-42C0-8508-F57E1F65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CC8D0-6D55-44D3-A3E6-8223F1998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090" y="1825625"/>
            <a:ext cx="8017820" cy="4351338"/>
          </a:xfrm>
        </p:spPr>
      </p:pic>
    </p:spTree>
    <p:extLst>
      <p:ext uri="{BB962C8B-B14F-4D97-AF65-F5344CB8AC3E}">
        <p14:creationId xmlns:p14="http://schemas.microsoft.com/office/powerpoint/2010/main" val="2076995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E1EE-EF01-4C96-9C0F-3A8E8352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9BE43-7921-4C47-BF58-F8AE991C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239" y="1825625"/>
            <a:ext cx="8025522" cy="4351338"/>
          </a:xfrm>
        </p:spPr>
      </p:pic>
    </p:spTree>
    <p:extLst>
      <p:ext uri="{BB962C8B-B14F-4D97-AF65-F5344CB8AC3E}">
        <p14:creationId xmlns:p14="http://schemas.microsoft.com/office/powerpoint/2010/main" val="3169843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47D-ED7D-433D-972C-8DF81D9D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2010E-BF74-4B3A-B467-C07C65887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933" y="1825625"/>
            <a:ext cx="8010133" cy="4351338"/>
          </a:xfrm>
        </p:spPr>
      </p:pic>
    </p:spTree>
    <p:extLst>
      <p:ext uri="{BB962C8B-B14F-4D97-AF65-F5344CB8AC3E}">
        <p14:creationId xmlns:p14="http://schemas.microsoft.com/office/powerpoint/2010/main" val="990724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82AB9-A908-4C8D-9FF8-E6056073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1BD0C-B4DA-451A-814B-92D70AB00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615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8B91-AA7B-41CB-A953-BFAC48D0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B1D7D-87D3-4B6C-927E-0A2C1DB75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090" y="1825625"/>
            <a:ext cx="8017820" cy="4351338"/>
          </a:xfrm>
        </p:spPr>
      </p:pic>
    </p:spTree>
    <p:extLst>
      <p:ext uri="{BB962C8B-B14F-4D97-AF65-F5344CB8AC3E}">
        <p14:creationId xmlns:p14="http://schemas.microsoft.com/office/powerpoint/2010/main" val="1645217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4DB3-3D5C-4340-820D-A4749550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AF877D-E7AC-4A47-830E-8E3BD0B6A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239" y="1825625"/>
            <a:ext cx="8025522" cy="4351338"/>
          </a:xfrm>
        </p:spPr>
      </p:pic>
    </p:spTree>
    <p:extLst>
      <p:ext uri="{BB962C8B-B14F-4D97-AF65-F5344CB8AC3E}">
        <p14:creationId xmlns:p14="http://schemas.microsoft.com/office/powerpoint/2010/main" val="254847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8B6B-DD20-42CD-BA27-1B7EECD3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0CBA6-89C2-48C2-9164-4456144DF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514" y="1825625"/>
            <a:ext cx="8040971" cy="4351338"/>
          </a:xfrm>
        </p:spPr>
      </p:pic>
    </p:spTree>
    <p:extLst>
      <p:ext uri="{BB962C8B-B14F-4D97-AF65-F5344CB8AC3E}">
        <p14:creationId xmlns:p14="http://schemas.microsoft.com/office/powerpoint/2010/main" val="210297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366A-0268-4C39-97E0-7B02BE21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A083CB-21E2-494F-ACC8-DA8CE72FA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8244" y="1825625"/>
            <a:ext cx="8095512" cy="4351338"/>
          </a:xfrm>
        </p:spPr>
      </p:pic>
    </p:spTree>
    <p:extLst>
      <p:ext uri="{BB962C8B-B14F-4D97-AF65-F5344CB8AC3E}">
        <p14:creationId xmlns:p14="http://schemas.microsoft.com/office/powerpoint/2010/main" val="407647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27</Words>
  <Application>Microsoft Office PowerPoint</Application>
  <PresentationFormat>Widescreen</PresentationFormat>
  <Paragraphs>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Century Schoolbook</vt:lpstr>
      <vt:lpstr>Office Theme</vt:lpstr>
      <vt:lpstr>Task: Windows Server 2016 Post Installation Configuration </vt:lpstr>
      <vt:lpstr>Open Local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Post Installation Configuration</vt:lpstr>
      <vt:lpstr>Task: Add Roles &amp;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Creation of 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</dc:title>
  <dc:creator>Rashmi Ranjan Nayak</dc:creator>
  <cp:lastModifiedBy>Ashutosh Nayak</cp:lastModifiedBy>
  <cp:revision>4</cp:revision>
  <dcterms:created xsi:type="dcterms:W3CDTF">2024-04-21T14:29:06Z</dcterms:created>
  <dcterms:modified xsi:type="dcterms:W3CDTF">2024-04-28T14:36:11Z</dcterms:modified>
</cp:coreProperties>
</file>